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-594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38159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76149d7d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76149d7d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76149d7d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76149d7d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76149d7d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76149d7d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76149d7d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76149d7d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76149d7d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76149d7d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76149d7d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76149d7d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76149d7d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76149d7d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76149d7d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76149d7d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76149d7d7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76149d7d7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76149d7d7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76149d7d7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76149d7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76149d7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76149d7d7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76149d7d7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76149d7d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76149d7d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76149d7d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76149d7d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585daf992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585daf992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85daf9921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585daf9921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85daf9921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585daf9921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585daf9921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585daf9921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585daf9921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585daf9921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85daf9921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585daf9921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85daf9921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585daf9921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76149d7d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76149d7d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76149d7d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76149d7d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76149d7d7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76149d7d7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76149d7d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76149d7d7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76149d7d7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76149d7d7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76149d7d7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76149d7d7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76149d7d7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76149d7d7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76149d7d7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c76149d7d7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76149d7d7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76149d7d7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76149d7d7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76149d7d7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76149d7d7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76149d7d7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76149d7d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76149d7d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76149d7d7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76149d7d7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76149d7d7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76149d7d7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76149d7d7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76149d7d7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76149d7d7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76149d7d7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765b922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765b922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765b922e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c765b922e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765b922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765b922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76149d7d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c76149d7d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76149d7d7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76149d7d7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76149d7d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76149d7d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76149d7d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76149d7d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76149d7d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76149d7d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76149d7d7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76149d7d7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76149d7d7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76149d7d7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rams7enqfy4nieo.onion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6nhmgdpnyoljh5uzr5kwlatx2u3diou4ldeommfxjz3wkhalzgjqxzqd.onion/" TargetMode="External"/><Relationship Id="rId3" Type="http://schemas.openxmlformats.org/officeDocument/2006/relationships/hyperlink" Target="http://zqktlwiuavvvqqt4ybvgvi7tyo4hjl5xgfuvpdf6otjiycgwqbym2qad.onion/wiki/index.php/Main_Page" TargetMode="External"/><Relationship Id="rId7" Type="http://schemas.openxmlformats.org/officeDocument/2006/relationships/hyperlink" Target="http://s4k4ceiapwwgcm3mkb6e4diqecpo7kvdnfr5gg7sph7jjppqkvwwqtyd.onio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nion.live/" TargetMode="External"/><Relationship Id="rId5" Type="http://schemas.openxmlformats.org/officeDocument/2006/relationships/hyperlink" Target="http://hiddenwikitor.com/" TargetMode="External"/><Relationship Id="rId10" Type="http://schemas.openxmlformats.org/officeDocument/2006/relationships/hyperlink" Target="http://jgwe5cjqdbyvudjqskaajbfibfewew4pndx52dye7ug3mt3jimmktkid.onion" TargetMode="External"/><Relationship Id="rId4" Type="http://schemas.openxmlformats.org/officeDocument/2006/relationships/hyperlink" Target="http://hiddenwiki.biz/" TargetMode="External"/><Relationship Id="rId9" Type="http://schemas.openxmlformats.org/officeDocument/2006/relationships/hyperlink" Target="http://2jwcnprqbugvyi6ok2h2h7u26qc6j5wxm7feh3znlh2qu3h6hjld4kyd.onion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inbase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inance.com" TargetMode="External"/><Relationship Id="rId4" Type="http://schemas.openxmlformats.org/officeDocument/2006/relationships/hyperlink" Target="https://www.blockchain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inbase.com/earn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nr6juudpp4as4gjg.onio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36300" y="668125"/>
            <a:ext cx="8520600" cy="21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&amp; Deep Web 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&amp; How to Access Them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77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25" y="152400"/>
            <a:ext cx="77967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967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77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77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712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712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046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8678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>
            <a:spLocks noGrp="1"/>
          </p:cNvSpPr>
          <p:nvPr>
            <p:ph type="title"/>
          </p:nvPr>
        </p:nvSpPr>
        <p:spPr>
          <a:xfrm>
            <a:off x="377150" y="69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important search engines for dark webs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body" idx="1"/>
          </p:nvPr>
        </p:nvSpPr>
        <p:spPr>
          <a:xfrm>
            <a:off x="291725" y="1610650"/>
            <a:ext cx="8931000" cy="30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dirty="0"/>
              <a:t>	•	DuckduckGO onion Link:  3g2upl4pq6kufc4m.onion</a:t>
            </a:r>
            <a:endParaRPr sz="1300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dirty="0"/>
              <a:t>	•	Excavator dark web engine: 2fd6cemt4gmccflhm6imvdfvli3nf7zn6rfrwpsy7uhxrgbypvwf5fad.onion</a:t>
            </a:r>
            <a:endParaRPr sz="1300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dirty="0"/>
              <a:t>	•	Grams search engine for darknet: </a:t>
            </a:r>
            <a:r>
              <a:rPr lang="en" sz="1300" b="1" u="sng" dirty="0">
                <a:solidFill>
                  <a:schemeClr val="hlink"/>
                </a:solidFill>
                <a:hlinkClick r:id="rId3"/>
              </a:rPr>
              <a:t>http://grams7enqfy4nieo.onion/</a:t>
            </a:r>
            <a:endParaRPr sz="1300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dirty="0"/>
              <a:t>	•	TORCH FOR FINDING DARK SITES: xmh57jrzrnw6insl.onion</a:t>
            </a:r>
            <a:endParaRPr sz="1300" b="1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b="1" dirty="0"/>
              <a:t>	</a:t>
            </a:r>
            <a:endParaRPr sz="13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Surface, Deep &amp; Dark Web 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00" y="1194025"/>
            <a:ext cx="7488384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4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47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>
            <a:spLocks noGrp="1"/>
          </p:cNvSpPr>
          <p:nvPr>
            <p:ph type="title"/>
          </p:nvPr>
        </p:nvSpPr>
        <p:spPr>
          <a:xfrm>
            <a:off x="1650800" y="1334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Hidden Wikis </a:t>
            </a:r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body" idx="1"/>
          </p:nvPr>
        </p:nvSpPr>
        <p:spPr>
          <a:xfrm>
            <a:off x="311700" y="1334550"/>
            <a:ext cx="8520600" cy="3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/>
              <a:t>	•	hidden wiki: </a:t>
            </a:r>
            <a:r>
              <a:rPr lang="en" sz="1000" b="1" u="sng">
                <a:solidFill>
                  <a:schemeClr val="hlink"/>
                </a:solidFill>
                <a:hlinkClick r:id="rId3"/>
              </a:rPr>
              <a:t>http://zqktlwiuavvvqqt4ybvgvi7tyo4hjl5xgfuvpdf6otjiycgwqbym2qad.onion/wiki/index.php/Main_Page</a:t>
            </a:r>
            <a:endParaRPr sz="10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/>
              <a:t>	•	The hidden Wiki(1) Onion Link:  	•	HIDDEN WIKI (Wiki-04): </a:t>
            </a:r>
            <a:r>
              <a:rPr lang="en" sz="1000" b="1" u="sng">
                <a:solidFill>
                  <a:schemeClr val="hlink"/>
                </a:solidFill>
                <a:hlinkClick r:id="rId4"/>
              </a:rPr>
              <a:t>http://hiddenwiki.biz/</a:t>
            </a:r>
            <a:r>
              <a:rPr lang="en" sz="1000" b="1"/>
              <a:t> </a:t>
            </a:r>
            <a:endParaRPr sz="10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/>
              <a:t>	•	WIKI (Wiki-05): </a:t>
            </a:r>
            <a:r>
              <a:rPr lang="en" sz="1000" b="1" u="sng">
                <a:solidFill>
                  <a:schemeClr val="hlink"/>
                </a:solidFill>
                <a:hlinkClick r:id="rId5"/>
              </a:rPr>
              <a:t>http://hiddenwikitor.com/</a:t>
            </a:r>
            <a:r>
              <a:rPr lang="en" sz="1000" b="1"/>
              <a:t> </a:t>
            </a:r>
            <a:endParaRPr sz="10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/>
              <a:t>	•	dark Web Site links(Wiki-06) : </a:t>
            </a:r>
            <a:r>
              <a:rPr lang="en" sz="1000" b="1" u="sng">
                <a:solidFill>
                  <a:schemeClr val="hlink"/>
                </a:solidFill>
                <a:hlinkClick r:id="rId6"/>
              </a:rPr>
              <a:t>https://onion.live/</a:t>
            </a:r>
            <a:endParaRPr sz="1000" b="1"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 b="1" u="sng">
                <a:solidFill>
                  <a:schemeClr val="hlink"/>
                </a:solidFill>
                <a:hlinkClick r:id="rId7"/>
              </a:rPr>
              <a:t>http://s4k4ceiapwwgcm3mkb6e4diqecpo7kvdnfr5gg7sph7jjppqkvwwqtyd.onion/</a:t>
            </a:r>
            <a:r>
              <a:rPr lang="en" sz="1000" b="1"/>
              <a:t>  – OnionLinks v3</a:t>
            </a:r>
            <a:endParaRPr sz="1000" b="1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 u="sng">
                <a:solidFill>
                  <a:schemeClr val="hlink"/>
                </a:solidFill>
                <a:hlinkClick r:id="rId8"/>
              </a:rPr>
              <a:t>http://6nhmgdpnyoljh5uzr5kwlatx2u3diou4ldeommfxjz3wkhalzgjqxzqd.onion/</a:t>
            </a:r>
            <a:r>
              <a:rPr lang="en" sz="1000" b="1"/>
              <a:t>  – The Hidden Wiki</a:t>
            </a:r>
            <a:endParaRPr sz="1000" b="1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 u="sng">
                <a:solidFill>
                  <a:schemeClr val="hlink"/>
                </a:solidFill>
                <a:hlinkClick r:id="rId9"/>
              </a:rPr>
              <a:t>http://2jwcnprqbugvyi6ok2h2h7u26qc6j5wxm7feh3znlh2qu3h6hjld4kyd.onion/</a:t>
            </a:r>
            <a:r>
              <a:rPr lang="en" sz="1000" b="1"/>
              <a:t>  – Another Hidden Wiki</a:t>
            </a:r>
            <a:endParaRPr sz="1000" b="1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 u="sng">
                <a:solidFill>
                  <a:schemeClr val="hlink"/>
                </a:solidFill>
                <a:hlinkClick r:id="rId10"/>
              </a:rPr>
              <a:t>http://jgwe5cjqdbyvudjqskaajbfibfewew4pndx52dye7ug3mt3jimmktkid.onion</a:t>
            </a:r>
            <a:r>
              <a:rPr lang="en" sz="1000" b="1"/>
              <a:t>  – Pug’s Ultimate Dark Web Guide</a:t>
            </a:r>
            <a:endParaRPr sz="1000" b="1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 u="sng">
                <a:solidFill>
                  <a:schemeClr val="hlink"/>
                </a:solidFill>
                <a:hlinkClick r:id="rId3"/>
              </a:rPr>
              <a:t>http://zqktlwiuavvvqqt4ybvgvi7tyo4hjl5xgfuvpdf6otjiycgwqbym2qad.onion/wiki/index.php/Main_Page</a:t>
            </a:r>
            <a:r>
              <a:rPr lang="en" sz="1000" b="1"/>
              <a:t>  – The original hidden wiki</a:t>
            </a:r>
            <a:endParaRPr sz="10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349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26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3293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70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002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453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723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1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05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05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9636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9636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0858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get, buy and sell bitcoins ?</a:t>
            </a:r>
            <a:endParaRPr/>
          </a:p>
        </p:txBody>
      </p:sp>
      <p:sp>
        <p:nvSpPr>
          <p:cNvPr id="231" name="Google Shape;231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1.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https://www.coinbase.com/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2.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https://www.blockchain.com/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3.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https://binance.com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3750">
                <a:solidFill>
                  <a:srgbClr val="2C2D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Cryptocurrencies</a:t>
            </a:r>
            <a:endParaRPr/>
          </a:p>
        </p:txBody>
      </p:sp>
      <p:sp>
        <p:nvSpPr>
          <p:cNvPr id="237" name="Google Shape;237;p48"/>
          <p:cNvSpPr txBox="1">
            <a:spLocks noGrp="1"/>
          </p:cNvSpPr>
          <p:nvPr>
            <p:ph type="body" idx="1"/>
          </p:nvPr>
        </p:nvSpPr>
        <p:spPr>
          <a:xfrm>
            <a:off x="311700" y="1411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39328" algn="l" rtl="0">
              <a:lnSpc>
                <a:spcPct val="207692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Times New Roman"/>
              <a:buChar char="●"/>
            </a:pPr>
            <a:r>
              <a:rPr lang="en" sz="2250" b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Bitcoin (BTC)</a:t>
            </a:r>
            <a:endParaRPr sz="2250" b="1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9328" algn="l" rtl="0">
              <a:lnSpc>
                <a:spcPct val="207692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Times New Roman"/>
              <a:buChar char="●"/>
            </a:pPr>
            <a:r>
              <a:rPr lang="en" sz="2250" b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Litecoin (LTC)</a:t>
            </a:r>
            <a:endParaRPr sz="2250" b="1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9328" algn="l" rtl="0">
              <a:lnSpc>
                <a:spcPct val="207692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Times New Roman"/>
              <a:buChar char="●"/>
            </a:pPr>
            <a:r>
              <a:rPr lang="en" sz="2250" b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Ethereum (ETH)</a:t>
            </a:r>
            <a:endParaRPr sz="2250" b="1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9328" algn="l" rtl="0">
              <a:lnSpc>
                <a:spcPct val="207692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Times New Roman"/>
              <a:buChar char="●"/>
            </a:pPr>
            <a:r>
              <a:rPr lang="en" sz="2250" b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Zcash (ZEC)</a:t>
            </a:r>
            <a:endParaRPr sz="2250" b="1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7692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250" b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See list of cryptocurrencies: </a:t>
            </a:r>
            <a:r>
              <a:rPr lang="en" sz="2250" b="1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https://www.coinbase.com/earn</a:t>
            </a:r>
            <a:endParaRPr sz="2250" b="1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7692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2250" b="1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808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808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808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l="-329" t="2649" r="329" b="-2649"/>
          <a:stretch/>
        </p:blipFill>
        <p:spPr>
          <a:xfrm>
            <a:off x="304800" y="182375"/>
            <a:ext cx="8839204" cy="451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808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8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8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75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1250"/>
            <a:ext cx="8839204" cy="3724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313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47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75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75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 l="710" r="-709"/>
          <a:stretch/>
        </p:blipFill>
        <p:spPr>
          <a:xfrm>
            <a:off x="152400" y="202475"/>
            <a:ext cx="8839204" cy="451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To Find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416425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Illegal drugs 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Hitman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Child abuse/ sex 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Cheap products like: iPhone, MacBook pro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Paypal accounts 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Bank cards 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dark web live 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animal abuse video 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hackers 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raptor (links and files)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stolen data / paypal / credit card 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human products 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buy guns/ grenades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1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025"/>
            <a:ext cx="8839204" cy="4475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websites addresses looks like </a:t>
            </a:r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1"/>
          </p:nvPr>
        </p:nvSpPr>
        <p:spPr>
          <a:xfrm>
            <a:off x="824225" y="9358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b="1" u="sng">
                <a:solidFill>
                  <a:schemeClr val="hlink"/>
                </a:solidFill>
                <a:hlinkClick r:id="rId3"/>
              </a:rPr>
              <a:t>http://nr6juudpp4as4gjg.onion/</a:t>
            </a:r>
            <a:r>
              <a:rPr lang="en" u="sng">
                <a:solidFill>
                  <a:schemeClr val="hlink"/>
                </a:solidFill>
                <a:hlinkClick r:id="rId3"/>
              </a:rPr>
              <a:t> </a:t>
            </a:r>
            <a:r>
              <a:rPr lang="en"/>
              <a:t>+– Tor Girls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http://tuu66yxvrnn3of7l.onion/</a:t>
            </a:r>
            <a:r>
              <a:rPr lang="en"/>
              <a:t> – UK Guns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b="1"/>
              <a:t>http://nr6juudpp4as4gjg.onion/</a:t>
            </a:r>
            <a:r>
              <a:rPr lang="en"/>
              <a:t> – Used Tor Guns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http://ybp4oezfhk24hxmb.onion</a:t>
            </a:r>
            <a:r>
              <a:rPr lang="en"/>
              <a:t>/ – Hitman Network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b="1"/>
              <a:t>http://qizriixqwmeq4p5b.onion/</a:t>
            </a:r>
            <a:r>
              <a:rPr lang="en"/>
              <a:t> – Tor Web Developer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http://vfqnd6mieccqyiit.onion/</a:t>
            </a:r>
            <a:r>
              <a:rPr lang="en"/>
              <a:t> – UK Passports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http://newpdsuslmzqazvr.onion/</a:t>
            </a:r>
            <a:r>
              <a:rPr lang="en"/>
              <a:t> – Peoples Drug Store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b="1"/>
              <a:t>http://jv7aqstbyhd5hqki.onion/</a:t>
            </a:r>
            <a:r>
              <a:rPr lang="en"/>
              <a:t> – HackBB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http://xfnwyig7olypdq5r.onion/</a:t>
            </a:r>
            <a:r>
              <a:rPr lang="en"/>
              <a:t> – USA Citizenship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b="1"/>
              <a:t>http://bitmailendavkbec.onion/</a:t>
            </a:r>
            <a:r>
              <a:rPr lang="en"/>
              <a:t> – swiss email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</Words>
  <Application>Microsoft Office PowerPoint</Application>
  <PresentationFormat>On-screen Show (16:9)</PresentationFormat>
  <Paragraphs>61</Paragraphs>
  <Slides>48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Simple Light</vt:lpstr>
      <vt:lpstr>Dark &amp; Deep Web </vt:lpstr>
      <vt:lpstr>Surface, Deep &amp; Dark Web </vt:lpstr>
      <vt:lpstr>PowerPoint Presentation</vt:lpstr>
      <vt:lpstr>PowerPoint Presentation</vt:lpstr>
      <vt:lpstr>PowerPoint Presentation</vt:lpstr>
      <vt:lpstr>More To Find </vt:lpstr>
      <vt:lpstr>PowerPoint Presentation</vt:lpstr>
      <vt:lpstr>PowerPoint Presentation</vt:lpstr>
      <vt:lpstr>How the websites addresses looks like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important search engines for dark webs    </vt:lpstr>
      <vt:lpstr>PowerPoint Presentation</vt:lpstr>
      <vt:lpstr>PowerPoint Presentation</vt:lpstr>
      <vt:lpstr>The Hidden Wikis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get, buy and sell bitcoins ?</vt:lpstr>
      <vt:lpstr>Cryptocurrencies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&amp; Deep Web </dc:title>
  <cp:lastModifiedBy>user</cp:lastModifiedBy>
  <cp:revision>1</cp:revision>
  <dcterms:modified xsi:type="dcterms:W3CDTF">2024-04-11T07:23:12Z</dcterms:modified>
</cp:coreProperties>
</file>